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8" r:id="rId2"/>
  </p:sldIdLst>
  <p:sldSz cx="12601575" cy="8640763"/>
  <p:notesSz cx="6794500" cy="9921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1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A97F"/>
    <a:srgbClr val="FDF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07"/>
    <p:restoredTop sz="94679"/>
  </p:normalViewPr>
  <p:slideViewPr>
    <p:cSldViewPr>
      <p:cViewPr varScale="1">
        <p:scale>
          <a:sx n="89" d="100"/>
          <a:sy n="89" d="100"/>
        </p:scale>
        <p:origin x="752" y="176"/>
      </p:cViewPr>
      <p:guideLst>
        <p:guide orient="horz" pos="2721"/>
        <p:guide pos="39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6CE315-25D2-6F6E-CA81-37FC7851B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5197" y="1414125"/>
            <a:ext cx="9451181" cy="3008266"/>
          </a:xfrm>
        </p:spPr>
        <p:txBody>
          <a:bodyPr anchor="b"/>
          <a:lstStyle>
            <a:lvl1pPr algn="ctr">
              <a:defRPr sz="6202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E79A694-5918-ACA0-816D-E8475D804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5197" y="4538401"/>
            <a:ext cx="9451181" cy="2086184"/>
          </a:xfrm>
        </p:spPr>
        <p:txBody>
          <a:bodyPr/>
          <a:lstStyle>
            <a:lvl1pPr marL="0" indent="0" algn="ctr">
              <a:buNone/>
              <a:defRPr sz="2481"/>
            </a:lvl1pPr>
            <a:lvl2pPr marL="472562" indent="0" algn="ctr">
              <a:buNone/>
              <a:defRPr sz="2067"/>
            </a:lvl2pPr>
            <a:lvl3pPr marL="945124" indent="0" algn="ctr">
              <a:buNone/>
              <a:defRPr sz="1860"/>
            </a:lvl3pPr>
            <a:lvl4pPr marL="1417686" indent="0" algn="ctr">
              <a:buNone/>
              <a:defRPr sz="1654"/>
            </a:lvl4pPr>
            <a:lvl5pPr marL="1890248" indent="0" algn="ctr">
              <a:buNone/>
              <a:defRPr sz="1654"/>
            </a:lvl5pPr>
            <a:lvl6pPr marL="2362810" indent="0" algn="ctr">
              <a:buNone/>
              <a:defRPr sz="1654"/>
            </a:lvl6pPr>
            <a:lvl7pPr marL="2835372" indent="0" algn="ctr">
              <a:buNone/>
              <a:defRPr sz="1654"/>
            </a:lvl7pPr>
            <a:lvl8pPr marL="3307933" indent="0" algn="ctr">
              <a:buNone/>
              <a:defRPr sz="1654"/>
            </a:lvl8pPr>
            <a:lvl9pPr marL="3780495" indent="0" algn="ctr">
              <a:buNone/>
              <a:defRPr sz="1654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C6A1E4-4DEB-0A9A-26CE-9376E0F67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2EB08E-8D42-F335-8190-94DD0A2D2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499599-011F-8CE2-8315-60A6905B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78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19039F-566D-49BD-984B-AFF56CBA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D137352-608F-6B95-2CC2-31FB9F04D5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DF3FBF-ED83-C464-953C-5F954DB9D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58AC00-193A-4D2B-F6C3-85F5B4D27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D1EABB-0A6E-3B32-368E-F94B31AC3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132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84067FC-4D39-D276-AE66-48CFA61133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8002" y="460041"/>
            <a:ext cx="2717215" cy="732264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BE9416-4EE9-4342-0D6A-A75AD1C81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66358" y="460041"/>
            <a:ext cx="7994124" cy="732264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CBE0C9-0684-CD1A-0697-14043F1D0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44BEB9-87D7-D848-7465-1D70681AA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68EEF3-BC6D-E263-43E1-15283427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8161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7C79F1-5478-5F42-CA76-9D5BFC356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F0811A-355D-7E65-4656-F8422395C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A550AE-11A5-00B9-7403-F0B0D0F4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C2EA65-320D-6FB0-F5FB-35466AD5C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DC608F-260A-9A2D-35E3-E8F14CACE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664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CDF2FF-D39C-6EC2-6566-25960FE43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795" y="2154191"/>
            <a:ext cx="10868858" cy="3594317"/>
          </a:xfrm>
        </p:spPr>
        <p:txBody>
          <a:bodyPr anchor="b"/>
          <a:lstStyle>
            <a:lvl1pPr>
              <a:defRPr sz="6202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568AC3-A5C2-3BCA-DD33-0DA40BDD6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9795" y="5782512"/>
            <a:ext cx="10868858" cy="1890166"/>
          </a:xfrm>
        </p:spPr>
        <p:txBody>
          <a:bodyPr/>
          <a:lstStyle>
            <a:lvl1pPr marL="0" indent="0">
              <a:buNone/>
              <a:defRPr sz="2481">
                <a:solidFill>
                  <a:schemeClr val="tx1">
                    <a:tint val="82000"/>
                  </a:schemeClr>
                </a:solidFill>
              </a:defRPr>
            </a:lvl1pPr>
            <a:lvl2pPr marL="472562" indent="0">
              <a:buNone/>
              <a:defRPr sz="2067">
                <a:solidFill>
                  <a:schemeClr val="tx1">
                    <a:tint val="82000"/>
                  </a:schemeClr>
                </a:solidFill>
              </a:defRPr>
            </a:lvl2pPr>
            <a:lvl3pPr marL="945124" indent="0">
              <a:buNone/>
              <a:defRPr sz="1860">
                <a:solidFill>
                  <a:schemeClr val="tx1">
                    <a:tint val="82000"/>
                  </a:schemeClr>
                </a:solidFill>
              </a:defRPr>
            </a:lvl3pPr>
            <a:lvl4pPr marL="1417686" indent="0">
              <a:buNone/>
              <a:defRPr sz="1654">
                <a:solidFill>
                  <a:schemeClr val="tx1">
                    <a:tint val="82000"/>
                  </a:schemeClr>
                </a:solidFill>
              </a:defRPr>
            </a:lvl4pPr>
            <a:lvl5pPr marL="1890248" indent="0">
              <a:buNone/>
              <a:defRPr sz="1654">
                <a:solidFill>
                  <a:schemeClr val="tx1">
                    <a:tint val="82000"/>
                  </a:schemeClr>
                </a:solidFill>
              </a:defRPr>
            </a:lvl5pPr>
            <a:lvl6pPr marL="2362810" indent="0">
              <a:buNone/>
              <a:defRPr sz="1654">
                <a:solidFill>
                  <a:schemeClr val="tx1">
                    <a:tint val="82000"/>
                  </a:schemeClr>
                </a:solidFill>
              </a:defRPr>
            </a:lvl6pPr>
            <a:lvl7pPr marL="2835372" indent="0">
              <a:buNone/>
              <a:defRPr sz="1654">
                <a:solidFill>
                  <a:schemeClr val="tx1">
                    <a:tint val="82000"/>
                  </a:schemeClr>
                </a:solidFill>
              </a:defRPr>
            </a:lvl7pPr>
            <a:lvl8pPr marL="3307933" indent="0">
              <a:buNone/>
              <a:defRPr sz="1654">
                <a:solidFill>
                  <a:schemeClr val="tx1">
                    <a:tint val="82000"/>
                  </a:schemeClr>
                </a:solidFill>
              </a:defRPr>
            </a:lvl8pPr>
            <a:lvl9pPr marL="3780495" indent="0">
              <a:buNone/>
              <a:defRPr sz="165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E8BB66-8E1B-E1C5-9E58-6D57B58A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191AD7-3581-E6CA-CFFA-349E8E20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17A5C1-283A-620B-459C-E87629262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6358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245E93-79CE-CA65-BEC1-08A40BFAF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6B7636-9DC0-355A-7FF1-7AE460E144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6358" y="2300203"/>
            <a:ext cx="5355669" cy="548248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B8E285-2D5E-B012-EFAB-3EB360FEF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9548" y="2300203"/>
            <a:ext cx="5355669" cy="548248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22B90C-AE2F-402F-904C-E6726BD58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0268E40-3CAC-262C-B688-15182D6E0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772467-E377-48BF-ACE1-3BC376CB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748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A60104-E42D-BD1D-0AED-4473B4028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000" y="460041"/>
            <a:ext cx="10868858" cy="167014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4B8DE3-6FA8-7569-412B-AF23B1C60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000" y="2118188"/>
            <a:ext cx="5331056" cy="1038091"/>
          </a:xfrm>
        </p:spPr>
        <p:txBody>
          <a:bodyPr anchor="b"/>
          <a:lstStyle>
            <a:lvl1pPr marL="0" indent="0">
              <a:buNone/>
              <a:defRPr sz="2481" b="1"/>
            </a:lvl1pPr>
            <a:lvl2pPr marL="472562" indent="0">
              <a:buNone/>
              <a:defRPr sz="2067" b="1"/>
            </a:lvl2pPr>
            <a:lvl3pPr marL="945124" indent="0">
              <a:buNone/>
              <a:defRPr sz="1860" b="1"/>
            </a:lvl3pPr>
            <a:lvl4pPr marL="1417686" indent="0">
              <a:buNone/>
              <a:defRPr sz="1654" b="1"/>
            </a:lvl4pPr>
            <a:lvl5pPr marL="1890248" indent="0">
              <a:buNone/>
              <a:defRPr sz="1654" b="1"/>
            </a:lvl5pPr>
            <a:lvl6pPr marL="2362810" indent="0">
              <a:buNone/>
              <a:defRPr sz="1654" b="1"/>
            </a:lvl6pPr>
            <a:lvl7pPr marL="2835372" indent="0">
              <a:buNone/>
              <a:defRPr sz="1654" b="1"/>
            </a:lvl7pPr>
            <a:lvl8pPr marL="3307933" indent="0">
              <a:buNone/>
              <a:defRPr sz="1654" b="1"/>
            </a:lvl8pPr>
            <a:lvl9pPr marL="3780495" indent="0">
              <a:buNone/>
              <a:defRPr sz="1654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FCE9DC-A6ED-34B4-09E3-A58B6E2F72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8000" y="3156278"/>
            <a:ext cx="5331056" cy="464241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FE90EC4-275D-7275-A69F-C4A8AD4CC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9547" y="2118188"/>
            <a:ext cx="5357311" cy="1038091"/>
          </a:xfrm>
        </p:spPr>
        <p:txBody>
          <a:bodyPr anchor="b"/>
          <a:lstStyle>
            <a:lvl1pPr marL="0" indent="0">
              <a:buNone/>
              <a:defRPr sz="2481" b="1"/>
            </a:lvl1pPr>
            <a:lvl2pPr marL="472562" indent="0">
              <a:buNone/>
              <a:defRPr sz="2067" b="1"/>
            </a:lvl2pPr>
            <a:lvl3pPr marL="945124" indent="0">
              <a:buNone/>
              <a:defRPr sz="1860" b="1"/>
            </a:lvl3pPr>
            <a:lvl4pPr marL="1417686" indent="0">
              <a:buNone/>
              <a:defRPr sz="1654" b="1"/>
            </a:lvl4pPr>
            <a:lvl5pPr marL="1890248" indent="0">
              <a:buNone/>
              <a:defRPr sz="1654" b="1"/>
            </a:lvl5pPr>
            <a:lvl6pPr marL="2362810" indent="0">
              <a:buNone/>
              <a:defRPr sz="1654" b="1"/>
            </a:lvl6pPr>
            <a:lvl7pPr marL="2835372" indent="0">
              <a:buNone/>
              <a:defRPr sz="1654" b="1"/>
            </a:lvl7pPr>
            <a:lvl8pPr marL="3307933" indent="0">
              <a:buNone/>
              <a:defRPr sz="1654" b="1"/>
            </a:lvl8pPr>
            <a:lvl9pPr marL="3780495" indent="0">
              <a:buNone/>
              <a:defRPr sz="1654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57A2692-11B5-FFEA-1B47-3738FAB0E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9547" y="3156278"/>
            <a:ext cx="5357311" cy="464241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1968325-C067-BFF9-3EEE-482C46278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95C2DCD-A98C-172A-2FF7-F47265F71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6D1A136-3E70-52ED-CA87-0F26E969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1325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F04501-1DA4-1695-E62A-92F9EC009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E5BC77C-1277-5FAF-1397-201B5D329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1D69AB5-E172-8BE3-A324-AC4D8DA4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87C13B0-A3A3-869F-4FAC-730271D36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8820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6600EA3-5ECE-9880-5D46-EDBC1E8BB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DE6DBDE-0354-0FB0-D7D4-9C8583733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82CD80-8E45-2A5C-A685-689DFFE92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0915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476BF6-0803-E622-FD97-AF7ABFDD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000" y="576051"/>
            <a:ext cx="4064336" cy="2016178"/>
          </a:xfrm>
        </p:spPr>
        <p:txBody>
          <a:bodyPr anchor="b"/>
          <a:lstStyle>
            <a:lvl1pPr>
              <a:defRPr sz="3308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209107-E660-E485-6CC5-5E17B8BCD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7311" y="1244111"/>
            <a:ext cx="6379547" cy="6140542"/>
          </a:xfrm>
        </p:spPr>
        <p:txBody>
          <a:bodyPr/>
          <a:lstStyle>
            <a:lvl1pPr>
              <a:defRPr sz="3308"/>
            </a:lvl1pPr>
            <a:lvl2pPr>
              <a:defRPr sz="2894"/>
            </a:lvl2pPr>
            <a:lvl3pPr>
              <a:defRPr sz="2481"/>
            </a:lvl3pPr>
            <a:lvl4pPr>
              <a:defRPr sz="2067"/>
            </a:lvl4pPr>
            <a:lvl5pPr>
              <a:defRPr sz="2067"/>
            </a:lvl5pPr>
            <a:lvl6pPr>
              <a:defRPr sz="2067"/>
            </a:lvl6pPr>
            <a:lvl7pPr>
              <a:defRPr sz="2067"/>
            </a:lvl7pPr>
            <a:lvl8pPr>
              <a:defRPr sz="2067"/>
            </a:lvl8pPr>
            <a:lvl9pPr>
              <a:defRPr sz="206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7BDDCE-ED39-02F1-E54C-A73FB55FD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000" y="2592229"/>
            <a:ext cx="4064336" cy="4802425"/>
          </a:xfrm>
        </p:spPr>
        <p:txBody>
          <a:bodyPr/>
          <a:lstStyle>
            <a:lvl1pPr marL="0" indent="0">
              <a:buNone/>
              <a:defRPr sz="1654"/>
            </a:lvl1pPr>
            <a:lvl2pPr marL="472562" indent="0">
              <a:buNone/>
              <a:defRPr sz="1447"/>
            </a:lvl2pPr>
            <a:lvl3pPr marL="945124" indent="0">
              <a:buNone/>
              <a:defRPr sz="1240"/>
            </a:lvl3pPr>
            <a:lvl4pPr marL="1417686" indent="0">
              <a:buNone/>
              <a:defRPr sz="1034"/>
            </a:lvl4pPr>
            <a:lvl5pPr marL="1890248" indent="0">
              <a:buNone/>
              <a:defRPr sz="1034"/>
            </a:lvl5pPr>
            <a:lvl6pPr marL="2362810" indent="0">
              <a:buNone/>
              <a:defRPr sz="1034"/>
            </a:lvl6pPr>
            <a:lvl7pPr marL="2835372" indent="0">
              <a:buNone/>
              <a:defRPr sz="1034"/>
            </a:lvl7pPr>
            <a:lvl8pPr marL="3307933" indent="0">
              <a:buNone/>
              <a:defRPr sz="1034"/>
            </a:lvl8pPr>
            <a:lvl9pPr marL="3780495" indent="0">
              <a:buNone/>
              <a:defRPr sz="103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4024DF-DFDD-F137-A93C-387407C91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BBB9D0-D0D2-56AB-ACC4-B6F77160A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031987-532F-6319-8A64-A98E7951A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7735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5ABE6B-A04F-4CF0-768A-EAAC710A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000" y="576051"/>
            <a:ext cx="4064336" cy="2016178"/>
          </a:xfrm>
        </p:spPr>
        <p:txBody>
          <a:bodyPr anchor="b"/>
          <a:lstStyle>
            <a:lvl1pPr>
              <a:defRPr sz="3308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2342C6-46B7-965D-F323-8B7B443E6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7311" y="1244111"/>
            <a:ext cx="6379547" cy="6140542"/>
          </a:xfrm>
        </p:spPr>
        <p:txBody>
          <a:bodyPr/>
          <a:lstStyle>
            <a:lvl1pPr marL="0" indent="0">
              <a:buNone/>
              <a:defRPr sz="3308"/>
            </a:lvl1pPr>
            <a:lvl2pPr marL="472562" indent="0">
              <a:buNone/>
              <a:defRPr sz="2894"/>
            </a:lvl2pPr>
            <a:lvl3pPr marL="945124" indent="0">
              <a:buNone/>
              <a:defRPr sz="2481"/>
            </a:lvl3pPr>
            <a:lvl4pPr marL="1417686" indent="0">
              <a:buNone/>
              <a:defRPr sz="2067"/>
            </a:lvl4pPr>
            <a:lvl5pPr marL="1890248" indent="0">
              <a:buNone/>
              <a:defRPr sz="2067"/>
            </a:lvl5pPr>
            <a:lvl6pPr marL="2362810" indent="0">
              <a:buNone/>
              <a:defRPr sz="2067"/>
            </a:lvl6pPr>
            <a:lvl7pPr marL="2835372" indent="0">
              <a:buNone/>
              <a:defRPr sz="2067"/>
            </a:lvl7pPr>
            <a:lvl8pPr marL="3307933" indent="0">
              <a:buNone/>
              <a:defRPr sz="2067"/>
            </a:lvl8pPr>
            <a:lvl9pPr marL="3780495" indent="0">
              <a:buNone/>
              <a:defRPr sz="2067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41662C2-A176-93BF-4BA0-A3AB11633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000" y="2592229"/>
            <a:ext cx="4064336" cy="4802425"/>
          </a:xfrm>
        </p:spPr>
        <p:txBody>
          <a:bodyPr/>
          <a:lstStyle>
            <a:lvl1pPr marL="0" indent="0">
              <a:buNone/>
              <a:defRPr sz="1654"/>
            </a:lvl1pPr>
            <a:lvl2pPr marL="472562" indent="0">
              <a:buNone/>
              <a:defRPr sz="1447"/>
            </a:lvl2pPr>
            <a:lvl3pPr marL="945124" indent="0">
              <a:buNone/>
              <a:defRPr sz="1240"/>
            </a:lvl3pPr>
            <a:lvl4pPr marL="1417686" indent="0">
              <a:buNone/>
              <a:defRPr sz="1034"/>
            </a:lvl4pPr>
            <a:lvl5pPr marL="1890248" indent="0">
              <a:buNone/>
              <a:defRPr sz="1034"/>
            </a:lvl5pPr>
            <a:lvl6pPr marL="2362810" indent="0">
              <a:buNone/>
              <a:defRPr sz="1034"/>
            </a:lvl6pPr>
            <a:lvl7pPr marL="2835372" indent="0">
              <a:buNone/>
              <a:defRPr sz="1034"/>
            </a:lvl7pPr>
            <a:lvl8pPr marL="3307933" indent="0">
              <a:buNone/>
              <a:defRPr sz="1034"/>
            </a:lvl8pPr>
            <a:lvl9pPr marL="3780495" indent="0">
              <a:buNone/>
              <a:defRPr sz="103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4617DA-E495-C7BE-3D61-B6F96F91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F3E3145-DCB5-96D9-AE76-BAA3CAF47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106126-C45C-9AB0-4E76-09BA2D69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664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BC7DCFD-37AC-FEF4-5668-41CC619D1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359" y="460041"/>
            <a:ext cx="108688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67268A-8403-9D1C-DDF6-CED3F5378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359" y="2300203"/>
            <a:ext cx="108688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937D6F-209B-A00B-6D77-F9EBFF7BF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6358" y="8008708"/>
            <a:ext cx="2835354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1C3A1F-48C6-FF83-C56F-20A867CF1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4272" y="8008708"/>
            <a:ext cx="425303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C19F92-C21F-C135-B6EE-7FA41397F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9863" y="8008708"/>
            <a:ext cx="2835354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F3F022CE-7231-4132-886F-131E11A5282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276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45124" rtl="0" eaLnBrk="1" latinLnBrk="0" hangingPunct="1">
        <a:lnSpc>
          <a:spcPct val="90000"/>
        </a:lnSpc>
        <a:spcBef>
          <a:spcPct val="0"/>
        </a:spcBef>
        <a:buNone/>
        <a:defRPr sz="45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281" indent="-236281" algn="l" defTabSz="945124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2894" kern="1200">
          <a:solidFill>
            <a:schemeClr val="tx1"/>
          </a:solidFill>
          <a:latin typeface="+mn-lt"/>
          <a:ea typeface="+mn-ea"/>
          <a:cs typeface="+mn-cs"/>
        </a:defRPr>
      </a:lvl1pPr>
      <a:lvl2pPr marL="708843" indent="-236281" algn="l" defTabSz="945124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2481" kern="1200">
          <a:solidFill>
            <a:schemeClr val="tx1"/>
          </a:solidFill>
          <a:latin typeface="+mn-lt"/>
          <a:ea typeface="+mn-ea"/>
          <a:cs typeface="+mn-cs"/>
        </a:defRPr>
      </a:lvl2pPr>
      <a:lvl3pPr marL="1181405" indent="-236281" algn="l" defTabSz="945124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2067" kern="1200">
          <a:solidFill>
            <a:schemeClr val="tx1"/>
          </a:solidFill>
          <a:latin typeface="+mn-lt"/>
          <a:ea typeface="+mn-ea"/>
          <a:cs typeface="+mn-cs"/>
        </a:defRPr>
      </a:lvl3pPr>
      <a:lvl4pPr marL="1653967" indent="-236281" algn="l" defTabSz="945124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4pPr>
      <a:lvl5pPr marL="2126529" indent="-236281" algn="l" defTabSz="945124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5pPr>
      <a:lvl6pPr marL="2599091" indent="-236281" algn="l" defTabSz="945124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6pPr>
      <a:lvl7pPr marL="3071652" indent="-236281" algn="l" defTabSz="945124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7pPr>
      <a:lvl8pPr marL="3544214" indent="-236281" algn="l" defTabSz="945124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8pPr>
      <a:lvl9pPr marL="4016776" indent="-236281" algn="l" defTabSz="945124" rtl="0" eaLnBrk="1" latinLnBrk="0" hangingPunct="1">
        <a:lnSpc>
          <a:spcPct val="90000"/>
        </a:lnSpc>
        <a:spcBef>
          <a:spcPts val="517"/>
        </a:spcBef>
        <a:buFont typeface="Arial" panose="020B0604020202020204" pitchFamily="34" charset="0"/>
        <a:buChar char="•"/>
        <a:defRPr sz="1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5124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1pPr>
      <a:lvl2pPr marL="472562" algn="l" defTabSz="945124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2pPr>
      <a:lvl3pPr marL="945124" algn="l" defTabSz="945124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86" algn="l" defTabSz="945124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4pPr>
      <a:lvl5pPr marL="1890248" algn="l" defTabSz="945124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5pPr>
      <a:lvl6pPr marL="2362810" algn="l" defTabSz="945124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6pPr>
      <a:lvl7pPr marL="2835372" algn="l" defTabSz="945124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7pPr>
      <a:lvl8pPr marL="3307933" algn="l" defTabSz="945124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8pPr>
      <a:lvl9pPr marL="3780495" algn="l" defTabSz="945124" rtl="0" eaLnBrk="1" latinLnBrk="0" hangingPunct="1">
        <a:defRPr sz="1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53D996-E8D8-3B9C-1324-663A094BA8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EB418FD3-5841-9E4F-89E3-C7784198E23C}"/>
              </a:ext>
            </a:extLst>
          </p:cNvPr>
          <p:cNvSpPr txBox="1"/>
          <p:nvPr/>
        </p:nvSpPr>
        <p:spPr>
          <a:xfrm>
            <a:off x="7020867" y="5352300"/>
            <a:ext cx="506922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cap="small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An image (optional)</a:t>
            </a:r>
          </a:p>
          <a:p>
            <a:pPr algn="ctr"/>
            <a:endParaRPr lang="it-IT" cap="small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endParaRPr lang="it-IT" cap="small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it-IT" cap="small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19">
            <a:extLst>
              <a:ext uri="{FF2B5EF4-FFF2-40B4-BE49-F238E27FC236}">
                <a16:creationId xmlns:a16="http://schemas.microsoft.com/office/drawing/2014/main" id="{280683BE-0503-BB43-DD0E-7D30CCB12005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575268" y="818121"/>
            <a:ext cx="14510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1214438" eaLnBrk="1" hangingPunct="1"/>
            <a:r>
              <a:rPr lang="it-IT" altLang="it-IT" sz="1400" b="1" dirty="0">
                <a:solidFill>
                  <a:srgbClr val="CCFFCC"/>
                </a:solidFill>
                <a:latin typeface="+mn-lt"/>
              </a:rPr>
              <a:t>Name </a:t>
            </a:r>
            <a:r>
              <a:rPr lang="it-IT" altLang="it-IT" sz="1400" b="1" dirty="0" err="1">
                <a:solidFill>
                  <a:srgbClr val="CCFFCC"/>
                </a:solidFill>
                <a:latin typeface="+mn-lt"/>
              </a:rPr>
              <a:t>Surname</a:t>
            </a:r>
            <a:endParaRPr lang="it-IT" altLang="it-IT" sz="1400" b="1" dirty="0">
              <a:solidFill>
                <a:srgbClr val="CCFFCC"/>
              </a:solidFill>
              <a:latin typeface="+mn-lt"/>
            </a:endParaRPr>
          </a:p>
        </p:txBody>
      </p:sp>
      <p:sp>
        <p:nvSpPr>
          <p:cNvPr id="14" name="AutoShape 8">
            <a:extLst>
              <a:ext uri="{FF2B5EF4-FFF2-40B4-BE49-F238E27FC236}">
                <a16:creationId xmlns:a16="http://schemas.microsoft.com/office/drawing/2014/main" id="{C0CBF9F3-A07E-668B-29DE-7CB0B62B2E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48388" y="41671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75746FAE-7B06-2784-FE38-AAEAEDB0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7099468" y="236296"/>
            <a:ext cx="915733" cy="915733"/>
          </a:xfrm>
          <a:prstGeom prst="rect">
            <a:avLst/>
          </a:prstGeom>
        </p:spPr>
      </p:pic>
      <p:sp>
        <p:nvSpPr>
          <p:cNvPr id="16" name="object 58">
            <a:extLst>
              <a:ext uri="{FF2B5EF4-FFF2-40B4-BE49-F238E27FC236}">
                <a16:creationId xmlns:a16="http://schemas.microsoft.com/office/drawing/2014/main" id="{6C07879F-815B-FD38-B142-5515AF666930}"/>
              </a:ext>
            </a:extLst>
          </p:cNvPr>
          <p:cNvSpPr txBox="1"/>
          <p:nvPr/>
        </p:nvSpPr>
        <p:spPr>
          <a:xfrm>
            <a:off x="8965083" y="936005"/>
            <a:ext cx="3474396" cy="787395"/>
          </a:xfrm>
          <a:prstGeom prst="rect">
            <a:avLst/>
          </a:prstGeom>
          <a:noFill/>
        </p:spPr>
        <p:txBody>
          <a:bodyPr vert="horz" wrap="square" lIns="0" tIns="48260" rIns="0" bIns="0" rtlCol="0">
            <a:spAutoFit/>
          </a:bodyPr>
          <a:lstStyle/>
          <a:p>
            <a:pPr marR="7620" indent="1592580" algn="r"/>
            <a:r>
              <a:rPr lang="it-IT" sz="1600" b="1" spc="-60" dirty="0" err="1">
                <a:solidFill>
                  <a:schemeClr val="bg1"/>
                </a:solidFill>
                <a:latin typeface="Liberation Sans Narrow"/>
                <a:cs typeface="Liberation Sans Narrow"/>
              </a:rPr>
              <a:t>PhD</a:t>
            </a:r>
            <a:r>
              <a:rPr lang="it-IT" sz="1600" b="1" spc="-60" dirty="0">
                <a:solidFill>
                  <a:schemeClr val="bg1"/>
                </a:solidFill>
                <a:latin typeface="Liberation Sans Narrow"/>
                <a:cs typeface="Liberation Sans Narrow"/>
              </a:rPr>
              <a:t> </a:t>
            </a:r>
            <a:r>
              <a:rPr lang="it-IT" sz="1600" b="1" spc="-30" dirty="0">
                <a:solidFill>
                  <a:schemeClr val="bg1"/>
                </a:solidFill>
                <a:latin typeface="Liberation Sans Narrow"/>
                <a:cs typeface="Liberation Sans Narrow"/>
              </a:rPr>
              <a:t>Program in Information Technology and</a:t>
            </a:r>
          </a:p>
          <a:p>
            <a:pPr marR="7620" indent="908580" algn="r"/>
            <a:r>
              <a:rPr lang="it-IT" sz="1600" b="1" spc="-30" dirty="0">
                <a:solidFill>
                  <a:schemeClr val="bg1"/>
                </a:solidFill>
                <a:latin typeface="Liberation Sans Narrow"/>
                <a:cs typeface="Liberation Sans Narrow"/>
              </a:rPr>
              <a:t>Electrical Engineering</a:t>
            </a:r>
            <a:endParaRPr lang="it-IT" sz="1600" b="1" dirty="0">
              <a:solidFill>
                <a:schemeClr val="bg1"/>
              </a:solidFill>
              <a:latin typeface="Liberation Sans Narrow"/>
              <a:cs typeface="Liberation Sans Narrow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97B412E-783C-B7D5-F999-B8E4CCEC669C}"/>
              </a:ext>
            </a:extLst>
          </p:cNvPr>
          <p:cNvSpPr txBox="1"/>
          <p:nvPr/>
        </p:nvSpPr>
        <p:spPr>
          <a:xfrm>
            <a:off x="8872445" y="177016"/>
            <a:ext cx="3621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spc="-30" dirty="0" err="1">
                <a:solidFill>
                  <a:schemeClr val="bg1"/>
                </a:solidFill>
                <a:latin typeface="Liberation Sans Narrow"/>
              </a:rPr>
              <a:t>Dipartimento</a:t>
            </a:r>
            <a:r>
              <a:rPr lang="en-GB" sz="1600" b="1" spc="-30" dirty="0">
                <a:solidFill>
                  <a:schemeClr val="bg1"/>
                </a:solidFill>
                <a:latin typeface="Liberation Sans Narrow"/>
              </a:rPr>
              <a:t> di Ingegneria </a:t>
            </a:r>
            <a:r>
              <a:rPr lang="en-GB" sz="1600" b="1" spc="-30" dirty="0" err="1">
                <a:solidFill>
                  <a:schemeClr val="bg1"/>
                </a:solidFill>
                <a:latin typeface="Liberation Sans Narrow"/>
              </a:rPr>
              <a:t>Elettrica</a:t>
            </a:r>
            <a:r>
              <a:rPr lang="en-GB" sz="1600" b="1" spc="-30" dirty="0">
                <a:solidFill>
                  <a:schemeClr val="bg1"/>
                </a:solidFill>
                <a:latin typeface="Liberation Sans Narrow"/>
              </a:rPr>
              <a:t> e </a:t>
            </a:r>
            <a:r>
              <a:rPr lang="en-GB" sz="1600" b="1" spc="-30" dirty="0" err="1">
                <a:solidFill>
                  <a:schemeClr val="bg1"/>
                </a:solidFill>
                <a:latin typeface="Liberation Sans Narrow"/>
              </a:rPr>
              <a:t>delle</a:t>
            </a:r>
            <a:r>
              <a:rPr lang="en-GB" sz="1600" b="1" spc="-30" dirty="0">
                <a:solidFill>
                  <a:schemeClr val="bg1"/>
                </a:solidFill>
                <a:latin typeface="Liberation Sans Narrow"/>
              </a:rPr>
              <a:t> </a:t>
            </a:r>
            <a:r>
              <a:rPr lang="en-GB" sz="1600" b="1" spc="-30" dirty="0" err="1">
                <a:solidFill>
                  <a:schemeClr val="bg1"/>
                </a:solidFill>
                <a:latin typeface="Liberation Sans Narrow"/>
              </a:rPr>
              <a:t>Tecnologie</a:t>
            </a:r>
            <a:r>
              <a:rPr lang="en-GB" sz="1600" b="1" spc="-30" dirty="0">
                <a:solidFill>
                  <a:schemeClr val="bg1"/>
                </a:solidFill>
                <a:latin typeface="Liberation Sans Narrow"/>
              </a:rPr>
              <a:t> </a:t>
            </a:r>
            <a:r>
              <a:rPr lang="en-GB" sz="1600" b="1" spc="-30" dirty="0" err="1">
                <a:solidFill>
                  <a:schemeClr val="bg1"/>
                </a:solidFill>
                <a:latin typeface="Liberation Sans Narrow"/>
              </a:rPr>
              <a:t>dell’Informazione</a:t>
            </a:r>
            <a:r>
              <a:rPr lang="en-GB" sz="1600" b="1" spc="-30" dirty="0">
                <a:solidFill>
                  <a:schemeClr val="bg1"/>
                </a:solidFill>
                <a:latin typeface="Liberation Sans Narrow"/>
              </a:rPr>
              <a:t> 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ADD408C6-FECE-BB62-9C3C-0F21D3EEA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4497" y="3593911"/>
            <a:ext cx="587498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cap="small" dirty="0">
                <a:solidFill>
                  <a:srgbClr val="FFA97F"/>
                </a:solidFill>
                <a:latin typeface="+mj-lt"/>
                <a:cs typeface="Times New Roman" panose="02020603050405020304" pitchFamily="18" charset="0"/>
              </a:rPr>
              <a:t>Title – first row</a:t>
            </a:r>
          </a:p>
          <a:p>
            <a:pPr algn="ctr"/>
            <a:r>
              <a:rPr lang="en-US" sz="3200" b="1" cap="small" dirty="0">
                <a:solidFill>
                  <a:srgbClr val="FFA97F"/>
                </a:solidFill>
                <a:latin typeface="+mj-lt"/>
                <a:cs typeface="Times New Roman" panose="02020603050405020304" pitchFamily="18" charset="0"/>
              </a:rPr>
              <a:t>Title – second row</a:t>
            </a:r>
          </a:p>
          <a:p>
            <a:pPr algn="ctr"/>
            <a:r>
              <a:rPr lang="it-IT" sz="2400" cap="small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Optional </a:t>
            </a:r>
            <a:r>
              <a:rPr lang="it-IT" sz="2400" cap="small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subtitle</a:t>
            </a:r>
            <a:endParaRPr lang="it-IT" sz="2400" cap="small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object 60">
            <a:extLst>
              <a:ext uri="{FF2B5EF4-FFF2-40B4-BE49-F238E27FC236}">
                <a16:creationId xmlns:a16="http://schemas.microsoft.com/office/drawing/2014/main" id="{F9F1826D-2AFA-3E00-9A23-8084F7EDDA84}"/>
              </a:ext>
            </a:extLst>
          </p:cNvPr>
          <p:cNvSpPr txBox="1"/>
          <p:nvPr/>
        </p:nvSpPr>
        <p:spPr>
          <a:xfrm>
            <a:off x="6605588" y="2257384"/>
            <a:ext cx="2359495" cy="579646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b="1" i="1" dirty="0" err="1">
                <a:solidFill>
                  <a:srgbClr val="CCFFCC"/>
                </a:solidFill>
                <a:latin typeface="Arial"/>
                <a:cs typeface="Arial"/>
              </a:rPr>
              <a:t>PhD</a:t>
            </a:r>
            <a:r>
              <a:rPr lang="it-IT" b="1" i="1" dirty="0">
                <a:solidFill>
                  <a:srgbClr val="CCFFCC"/>
                </a:solidFill>
                <a:latin typeface="Arial"/>
                <a:cs typeface="Arial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b="1" i="1" dirty="0" err="1">
                <a:solidFill>
                  <a:srgbClr val="CCFFCC"/>
                </a:solidFill>
                <a:latin typeface="Arial"/>
                <a:cs typeface="Arial"/>
              </a:rPr>
              <a:t>Dissertation</a:t>
            </a:r>
            <a:endParaRPr sz="2400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20" name="object 56">
            <a:extLst>
              <a:ext uri="{FF2B5EF4-FFF2-40B4-BE49-F238E27FC236}">
                <a16:creationId xmlns:a16="http://schemas.microsoft.com/office/drawing/2014/main" id="{D5E91153-6509-F864-F6DA-BE88E9A5F9F7}"/>
              </a:ext>
            </a:extLst>
          </p:cNvPr>
          <p:cNvSpPr txBox="1"/>
          <p:nvPr/>
        </p:nvSpPr>
        <p:spPr>
          <a:xfrm>
            <a:off x="11309738" y="2313399"/>
            <a:ext cx="1039721" cy="505267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90" dirty="0">
                <a:solidFill>
                  <a:srgbClr val="CCFFCC"/>
                </a:solidFill>
                <a:latin typeface="Comfortaa"/>
                <a:cs typeface="Comfortaa"/>
              </a:rPr>
              <a:t>XXXV</a:t>
            </a:r>
            <a:r>
              <a:rPr lang="it-IT" sz="3200" spc="-390" dirty="0">
                <a:solidFill>
                  <a:srgbClr val="CCFFCC"/>
                </a:solidFill>
                <a:latin typeface="Comfortaa"/>
                <a:cs typeface="Comfortaa"/>
              </a:rPr>
              <a:t>I</a:t>
            </a:r>
            <a:r>
              <a:rPr sz="3200" spc="-390" dirty="0">
                <a:solidFill>
                  <a:srgbClr val="CCFFCC"/>
                </a:solidFill>
                <a:latin typeface="Akkadian"/>
                <a:cs typeface="Akkadian"/>
              </a:rPr>
              <a:t>I</a:t>
            </a:r>
            <a:endParaRPr sz="3200" dirty="0">
              <a:solidFill>
                <a:srgbClr val="CCFFCC"/>
              </a:solidFill>
              <a:latin typeface="Akkadian"/>
              <a:cs typeface="Akkadian"/>
            </a:endParaRPr>
          </a:p>
        </p:txBody>
      </p:sp>
      <p:sp>
        <p:nvSpPr>
          <p:cNvPr id="21" name="object 60">
            <a:extLst>
              <a:ext uri="{FF2B5EF4-FFF2-40B4-BE49-F238E27FC236}">
                <a16:creationId xmlns:a16="http://schemas.microsoft.com/office/drawing/2014/main" id="{9997C894-227F-C0D7-6E48-80826CC1571C}"/>
              </a:ext>
            </a:extLst>
          </p:cNvPr>
          <p:cNvSpPr txBox="1"/>
          <p:nvPr/>
        </p:nvSpPr>
        <p:spPr>
          <a:xfrm rot="16200000">
            <a:off x="11685886" y="2567292"/>
            <a:ext cx="1232751" cy="274434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1700" b="1" i="1" dirty="0">
                <a:solidFill>
                  <a:srgbClr val="CCFFCC"/>
                </a:solidFill>
                <a:latin typeface="Arial"/>
                <a:cs typeface="Arial"/>
              </a:rPr>
              <a:t> </a:t>
            </a:r>
            <a:r>
              <a:rPr lang="it-IT" sz="1700" b="1" i="1" dirty="0" err="1">
                <a:solidFill>
                  <a:srgbClr val="CCFFCC"/>
                </a:solidFill>
                <a:latin typeface="Arial"/>
                <a:cs typeface="Arial"/>
              </a:rPr>
              <a:t>PhD</a:t>
            </a:r>
            <a:r>
              <a:rPr lang="it-IT" sz="1700" b="1" i="1" dirty="0">
                <a:solidFill>
                  <a:srgbClr val="CCFFCC"/>
                </a:solidFill>
                <a:latin typeface="Arial"/>
                <a:cs typeface="Arial"/>
              </a:rPr>
              <a:t> </a:t>
            </a:r>
            <a:r>
              <a:rPr lang="it-IT" sz="1700" b="1" i="1" dirty="0" err="1">
                <a:solidFill>
                  <a:srgbClr val="CCFFCC"/>
                </a:solidFill>
                <a:latin typeface="Arial"/>
                <a:cs typeface="Arial"/>
              </a:rPr>
              <a:t>Cycle</a:t>
            </a:r>
            <a:r>
              <a:rPr lang="it-IT" sz="1700" b="1" i="1" dirty="0">
                <a:solidFill>
                  <a:srgbClr val="CCFFCC"/>
                </a:solidFill>
                <a:latin typeface="Arial"/>
                <a:cs typeface="Arial"/>
              </a:rPr>
              <a:t> </a:t>
            </a:r>
            <a:endParaRPr sz="1700" dirty="0">
              <a:solidFill>
                <a:srgbClr val="CCFFCC"/>
              </a:solidFill>
              <a:latin typeface="Arial"/>
              <a:cs typeface="Arial"/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1684525D-520F-0DEF-1D8B-B12E7427D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79954"/>
            <a:ext cx="12601575" cy="8074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it-IT" altLang="it-IT"/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EC45ACF2-0AF4-37B5-59FA-E903AA587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39" y="2141766"/>
            <a:ext cx="5259252" cy="4050823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abstract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altLang="it-IT" sz="1400" dirty="0" err="1">
                <a:solidFill>
                  <a:schemeClr val="bg1"/>
                </a:solidFill>
                <a:latin typeface="+mn-lt"/>
                <a:cs typeface="Times New Roman" pitchFamily="18" charset="0"/>
              </a:rPr>
              <a:t>abstract</a:t>
            </a:r>
            <a:r>
              <a:rPr lang="en-US" altLang="it-IT" sz="1400" dirty="0">
                <a:solidFill>
                  <a:schemeClr val="bg1"/>
                </a:solidFill>
                <a:latin typeface="+mn-lt"/>
                <a:cs typeface="Times New Roman" pitchFamily="18" charset="0"/>
              </a:rPr>
              <a:t>…</a:t>
            </a:r>
          </a:p>
        </p:txBody>
      </p:sp>
      <p:sp>
        <p:nvSpPr>
          <p:cNvPr id="24" name="AutoShape 10">
            <a:extLst>
              <a:ext uri="{FF2B5EF4-FFF2-40B4-BE49-F238E27FC236}">
                <a16:creationId xmlns:a16="http://schemas.microsoft.com/office/drawing/2014/main" id="{8A30A095-B72F-B6CD-806E-C5AEA4936A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00788" y="43195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4D31CD29-4AB4-023D-2964-1A78D05BDC38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7323191" y="7213869"/>
            <a:ext cx="4162171" cy="1231891"/>
          </a:xfrm>
          <a:prstGeom prst="rect">
            <a:avLst/>
          </a:prstGeom>
        </p:spPr>
      </p:pic>
      <p:pic>
        <p:nvPicPr>
          <p:cNvPr id="2" name="Picture 2" descr="ITEE">
            <a:extLst>
              <a:ext uri="{FF2B5EF4-FFF2-40B4-BE49-F238E27FC236}">
                <a16:creationId xmlns:a16="http://schemas.microsoft.com/office/drawing/2014/main" id="{CB511F97-E36F-19C1-2552-21B1254ED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926" y="799014"/>
            <a:ext cx="2849663" cy="107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D77E8ECF-007A-1CD2-B5DF-CD068519C2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625" y="7426667"/>
            <a:ext cx="4573058" cy="765564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contourClr>
              <a:srgbClr val="C00000"/>
            </a:contourClr>
          </a:sp3d>
        </p:spPr>
      </p:pic>
      <p:sp>
        <p:nvSpPr>
          <p:cNvPr id="4" name="Text Box 20">
            <a:extLst>
              <a:ext uri="{FF2B5EF4-FFF2-40B4-BE49-F238E27FC236}">
                <a16:creationId xmlns:a16="http://schemas.microsoft.com/office/drawing/2014/main" id="{58CF0B5C-89FB-735D-C279-0F6513A3B1F7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206810" y="5145768"/>
            <a:ext cx="61892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1400" b="1" dirty="0" err="1">
                <a:solidFill>
                  <a:srgbClr val="FFA97F"/>
                </a:solidFill>
                <a:latin typeface="+mn-lt"/>
                <a:cs typeface="Times New Roman" panose="02020603050405020304" pitchFamily="18" charset="0"/>
              </a:rPr>
              <a:t>Thesis</a:t>
            </a:r>
            <a:r>
              <a:rPr lang="it-IT" sz="1400" b="1" dirty="0">
                <a:solidFill>
                  <a:srgbClr val="FFA97F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it-IT" sz="1400" b="1" dirty="0" err="1">
                <a:solidFill>
                  <a:srgbClr val="FFA97F"/>
                </a:solidFill>
                <a:latin typeface="+mn-lt"/>
                <a:cs typeface="Times New Roman" panose="02020603050405020304" pitchFamily="18" charset="0"/>
              </a:rPr>
              <a:t>title</a:t>
            </a:r>
            <a:r>
              <a:rPr lang="it-IT" sz="1400" b="1" dirty="0">
                <a:solidFill>
                  <a:srgbClr val="FFA97F"/>
                </a:solidFill>
                <a:latin typeface="+mn-lt"/>
                <a:cs typeface="Times New Roman" panose="02020603050405020304" pitchFamily="18" charset="0"/>
              </a:rPr>
              <a:t> …… … … ……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8E086CD-05D0-7E46-BD0B-1D8511F091C0}"/>
              </a:ext>
            </a:extLst>
          </p:cNvPr>
          <p:cNvSpPr txBox="1"/>
          <p:nvPr/>
        </p:nvSpPr>
        <p:spPr>
          <a:xfrm>
            <a:off x="10711355" y="1656572"/>
            <a:ext cx="178212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050" dirty="0">
                <a:solidFill>
                  <a:schemeClr val="bg1"/>
                </a:solidFill>
              </a:rPr>
              <a:t>https://itee.dieti.unina.it</a:t>
            </a:r>
          </a:p>
        </p:txBody>
      </p:sp>
      <p:sp>
        <p:nvSpPr>
          <p:cNvPr id="29" name="object 60">
            <a:extLst>
              <a:ext uri="{FF2B5EF4-FFF2-40B4-BE49-F238E27FC236}">
                <a16:creationId xmlns:a16="http://schemas.microsoft.com/office/drawing/2014/main" id="{B410EE9B-C7C6-8048-9A28-9882973C086E}"/>
              </a:ext>
            </a:extLst>
          </p:cNvPr>
          <p:cNvSpPr txBox="1"/>
          <p:nvPr/>
        </p:nvSpPr>
        <p:spPr>
          <a:xfrm>
            <a:off x="8389019" y="3146137"/>
            <a:ext cx="2359495" cy="382156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2400" b="1" i="1" dirty="0" err="1">
                <a:solidFill>
                  <a:srgbClr val="CCFFCC"/>
                </a:solidFill>
                <a:latin typeface="Arial"/>
                <a:cs typeface="Arial"/>
              </a:rPr>
              <a:t>Name</a:t>
            </a:r>
            <a:r>
              <a:rPr lang="it-IT" sz="2400" b="1" i="1" dirty="0">
                <a:solidFill>
                  <a:srgbClr val="CCFFCC"/>
                </a:solidFill>
                <a:latin typeface="Arial"/>
                <a:cs typeface="Arial"/>
              </a:rPr>
              <a:t> </a:t>
            </a:r>
            <a:r>
              <a:rPr lang="it-IT" sz="2400" b="1" i="1" dirty="0" err="1">
                <a:solidFill>
                  <a:srgbClr val="CCFFCC"/>
                </a:solidFill>
                <a:latin typeface="Arial"/>
                <a:cs typeface="Arial"/>
              </a:rPr>
              <a:t>Surname</a:t>
            </a:r>
            <a:endParaRPr sz="2400" dirty="0">
              <a:solidFill>
                <a:srgbClr val="CCFFC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3778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4552</TotalTime>
  <Words>184</Words>
  <Application>Microsoft Macintosh PowerPoint</Application>
  <PresentationFormat>Personalizzato</PresentationFormat>
  <Paragraphs>19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Akkadian</vt:lpstr>
      <vt:lpstr>Aptos</vt:lpstr>
      <vt:lpstr>Aptos Display</vt:lpstr>
      <vt:lpstr>Arial</vt:lpstr>
      <vt:lpstr>Comfortaa</vt:lpstr>
      <vt:lpstr>Liberation Sans Narrow</vt:lpstr>
      <vt:lpstr>Tema di Office</vt:lpstr>
      <vt:lpstr>Presentazione standard di PowerPoint</vt:lpstr>
    </vt:vector>
  </TitlesOfParts>
  <Company>STANDARD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STEFANO RUSSO</cp:lastModifiedBy>
  <cp:revision>89</cp:revision>
  <dcterms:created xsi:type="dcterms:W3CDTF">2005-12-19T11:58:08Z</dcterms:created>
  <dcterms:modified xsi:type="dcterms:W3CDTF">2025-01-21T16:54:52Z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d0b24d-6422-44b0-b3de-abb3a9e8c81a_Enabled">
    <vt:lpwstr>true</vt:lpwstr>
  </property>
  <property fmtid="{D5CDD505-2E9C-101B-9397-08002B2CF9AE}" pid="3" name="MSIP_Label_2ad0b24d-6422-44b0-b3de-abb3a9e8c81a_SetDate">
    <vt:lpwstr>2025-01-16T17:58:52Z</vt:lpwstr>
  </property>
  <property fmtid="{D5CDD505-2E9C-101B-9397-08002B2CF9AE}" pid="4" name="MSIP_Label_2ad0b24d-6422-44b0-b3de-abb3a9e8c81a_Method">
    <vt:lpwstr>Standard</vt:lpwstr>
  </property>
  <property fmtid="{D5CDD505-2E9C-101B-9397-08002B2CF9AE}" pid="5" name="MSIP_Label_2ad0b24d-6422-44b0-b3de-abb3a9e8c81a_Name">
    <vt:lpwstr>defa4170-0d19-0005-0004-bc88714345d2</vt:lpwstr>
  </property>
  <property fmtid="{D5CDD505-2E9C-101B-9397-08002B2CF9AE}" pid="6" name="MSIP_Label_2ad0b24d-6422-44b0-b3de-abb3a9e8c81a_SiteId">
    <vt:lpwstr>2fcfe26a-bb62-46b0-b1e3-28f9da0c45fd</vt:lpwstr>
  </property>
  <property fmtid="{D5CDD505-2E9C-101B-9397-08002B2CF9AE}" pid="7" name="MSIP_Label_2ad0b24d-6422-44b0-b3de-abb3a9e8c81a_ActionId">
    <vt:lpwstr>a26adf1c-5683-4eff-a0b9-42541479b37d</vt:lpwstr>
  </property>
  <property fmtid="{D5CDD505-2E9C-101B-9397-08002B2CF9AE}" pid="8" name="MSIP_Label_2ad0b24d-6422-44b0-b3de-abb3a9e8c81a_ContentBits">
    <vt:lpwstr>0</vt:lpwstr>
  </property>
</Properties>
</file>